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40a02f0a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40a02f0a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40a02f0a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40a02f0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40a02f0a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40a02f0a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40a02f0a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40a02f0a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40a02f0a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40a02f0a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40a02f0a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40a02f0a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40a02f0a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40a02f0a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40a02f0a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40a02f0a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40a02f0a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40a02f0a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40a02f0a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40a02f0a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40a02f0a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40a02f0a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40a02f0a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40a02f0a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40a02f0a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40a02f0a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040a02f0a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040a02f0a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40a02f0a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040a02f0a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40a02f0a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40a02f0a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40a02f0a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40a02f0a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40a02f0a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40a02f0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40a02f0a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40a02f0a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number Mnemonics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2023/03/19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628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4550" y="60558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76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33338"/>
            <a:ext cx="72771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76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13" y="657225"/>
            <a:ext cx="74961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76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638" y="157163"/>
            <a:ext cx="7324725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76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838" y="561975"/>
            <a:ext cx="7172325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676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000125"/>
            <a:ext cx="70866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time and space complexity 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 </a:t>
            </a:r>
            <a:r>
              <a:rPr lang="en"/>
              <a:t>complexity</a:t>
            </a:r>
            <a:r>
              <a:rPr lang="en"/>
              <a:t> O(4^n *n)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4^n: number of at most recursive calls we have to do.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</a:t>
            </a:r>
            <a:r>
              <a:rPr lang="en"/>
              <a:t>.g 999= 4^4)		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 : list to string conversation O(n)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takes place 4^n times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Space complexity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Each mnemonic take  a space of n and this too will also repeat 4^n times.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86675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19100" y="27260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6282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50" y="34943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